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6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9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3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5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5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9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5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8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EA24E-5722-4661-A58D-52E1EECF3BD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Clase 802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</a:t>
            </a:r>
            <a:r>
              <a:rPr lang="en-US" dirty="0" smtClean="0">
                <a:solidFill>
                  <a:srgbClr val="00B050"/>
                </a:solidFill>
              </a:rPr>
              <a:t>el 14 </a:t>
            </a:r>
            <a:r>
              <a:rPr lang="en-US" dirty="0" smtClean="0">
                <a:solidFill>
                  <a:srgbClr val="00B050"/>
                </a:solidFill>
              </a:rPr>
              <a:t>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83: </a:t>
            </a:r>
            <a:r>
              <a:rPr lang="en-US" dirty="0" err="1" smtClean="0"/>
              <a:t>Visitas</a:t>
            </a:r>
            <a:r>
              <a:rPr lang="en-US" dirty="0" smtClean="0"/>
              <a:t> mucho los </a:t>
            </a:r>
            <a:r>
              <a:rPr lang="en-US" dirty="0" err="1" smtClean="0"/>
              <a:t>centros</a:t>
            </a:r>
            <a:r>
              <a:rPr lang="en-US" dirty="0" smtClean="0"/>
              <a:t> </a:t>
            </a:r>
            <a:r>
              <a:rPr lang="en-US" dirty="0" err="1" smtClean="0"/>
              <a:t>comerciales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rgbClr val="7030A0"/>
                </a:solidFill>
              </a:rPr>
              <a:t>l.o</a:t>
            </a:r>
            <a:r>
              <a:rPr lang="en-US" i="1" dirty="0" smtClean="0">
                <a:solidFill>
                  <a:srgbClr val="7030A0"/>
                </a:solidFill>
              </a:rPr>
              <a:t>: to learn about shopping and clothing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Write a list in Spanish of clothing you wear to the beach and to a ski resort.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5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95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responde </a:t>
            </a:r>
            <a:r>
              <a:rPr lang="es-ES_tradnl" u="sng" dirty="0" smtClean="0"/>
              <a:t>Ejercicio 2</a:t>
            </a:r>
            <a:r>
              <a:rPr lang="es-ES_tradnl" dirty="0" smtClean="0"/>
              <a:t> p. 300</a:t>
            </a:r>
          </a:p>
          <a:p>
            <a:r>
              <a:rPr lang="es-ES_tradnl" dirty="0" smtClean="0"/>
              <a:t>Completa </a:t>
            </a:r>
            <a:r>
              <a:rPr lang="es-ES_tradnl" u="sng" dirty="0" smtClean="0"/>
              <a:t>Ejercicio 3</a:t>
            </a:r>
            <a:r>
              <a:rPr lang="es-ES_tradnl" dirty="0" smtClean="0"/>
              <a:t> p. 300</a:t>
            </a:r>
          </a:p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TEXTO:</a:t>
            </a:r>
            <a:endParaRPr lang="es-ES_tradnl" dirty="0"/>
          </a:p>
          <a:p>
            <a:r>
              <a:rPr lang="es-ES_tradnl" smtClean="0"/>
              <a:t>Copia y completa </a:t>
            </a:r>
            <a:r>
              <a:rPr lang="es-ES_tradnl" u="sng" dirty="0" smtClean="0"/>
              <a:t>Ejercicios 4-5</a:t>
            </a:r>
            <a:r>
              <a:rPr lang="es-ES_tradnl" dirty="0" smtClean="0"/>
              <a:t> p. 300-301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r="16252" b="14655"/>
          <a:stretch/>
        </p:blipFill>
        <p:spPr bwMode="auto">
          <a:xfrm>
            <a:off x="0" y="0"/>
            <a:ext cx="9144000" cy="624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107698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Shopping mall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170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Store window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077200" y="2209800"/>
            <a:ext cx="6096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81800" y="41148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781800" y="3657600"/>
            <a:ext cx="342900" cy="22139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467600" y="4114800"/>
            <a:ext cx="1676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610600" y="4114800"/>
            <a:ext cx="762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48600" y="176278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Stores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3424535"/>
            <a:ext cx="1295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People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4600" y="5057523"/>
            <a:ext cx="2456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ir</a:t>
            </a:r>
            <a:r>
              <a:rPr lang="en-US" sz="2400" b="1" i="1" dirty="0" smtClean="0">
                <a:solidFill>
                  <a:srgbClr val="0070C0"/>
                </a:solidFill>
              </a:rPr>
              <a:t> de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compras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go shopping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9" r="15812" b="8621"/>
          <a:stretch/>
        </p:blipFill>
        <p:spPr bwMode="auto">
          <a:xfrm>
            <a:off x="0" y="0"/>
            <a:ext cx="9144000" cy="668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52600" y="1600200"/>
            <a:ext cx="2362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clothing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24384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4936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 </a:t>
            </a:r>
            <a:r>
              <a:rPr lang="en-US" sz="2400" b="1" i="1" dirty="0" smtClean="0">
                <a:solidFill>
                  <a:srgbClr val="0070C0"/>
                </a:solidFill>
              </a:rPr>
              <a:t>(number)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1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5" t="-682" r="20937" b="9376"/>
          <a:stretch/>
        </p:blipFill>
        <p:spPr bwMode="auto">
          <a:xfrm>
            <a:off x="1" y="-126124"/>
            <a:ext cx="9143999" cy="667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4038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Dress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405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shoes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35814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Vaqueros</a:t>
            </a:r>
          </a:p>
          <a:p>
            <a:pPr algn="r"/>
            <a:r>
              <a:rPr lang="en-US" sz="2400" b="1" dirty="0" err="1" smtClean="0">
                <a:solidFill>
                  <a:srgbClr val="7030A0"/>
                </a:solidFill>
              </a:rPr>
              <a:t>Mahones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5257800"/>
            <a:ext cx="2286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sneakers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3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19050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Short sleeve shirt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895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Tie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21291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jacket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57912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Pants  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0" t="-2909" r="14862" b="8334"/>
          <a:stretch/>
        </p:blipFill>
        <p:spPr bwMode="auto">
          <a:xfrm>
            <a:off x="0" y="-441433"/>
            <a:ext cx="9144000" cy="691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0" y="3276600"/>
            <a:ext cx="990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715000" y="2057400"/>
            <a:ext cx="533400" cy="9906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0600" y="4724400"/>
            <a:ext cx="99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791200" y="4495800"/>
            <a:ext cx="2667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91000" y="6096000"/>
            <a:ext cx="20574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862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53000" y="1226403"/>
            <a:ext cx="2209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Quedar</a:t>
            </a:r>
            <a:r>
              <a:rPr lang="en-US" sz="2400" b="1" i="1" dirty="0" smtClean="0">
                <a:solidFill>
                  <a:srgbClr val="0070C0"/>
                </a:solidFill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bien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fit well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39100" y="3957935"/>
            <a:ext cx="11811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Small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48400" y="5791200"/>
            <a:ext cx="13335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‘</a:t>
            </a:r>
            <a:r>
              <a:rPr lang="en-US" sz="2400" b="1" i="1" dirty="0" smtClean="0">
                <a:solidFill>
                  <a:srgbClr val="00B050"/>
                </a:solidFill>
              </a:rPr>
              <a:t>saber’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To know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" r="16252" b="7291"/>
          <a:stretch/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648200" y="6172200"/>
            <a:ext cx="1828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19700" y="6191250"/>
            <a:ext cx="12573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95700" y="5029200"/>
            <a:ext cx="4953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5029201"/>
            <a:ext cx="1676400" cy="83819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24600" y="2819400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010400" y="2057400"/>
            <a:ext cx="1066800" cy="762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200" y="5950803"/>
            <a:ext cx="2667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Calzar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To wear (shoe size)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0" y="1595735"/>
            <a:ext cx="152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These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7000" y="5966251"/>
            <a:ext cx="22479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Sales person (employee)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4" r="16198" b="13793"/>
          <a:stretch/>
        </p:blipFill>
        <p:spPr bwMode="auto">
          <a:xfrm>
            <a:off x="-1" y="0"/>
            <a:ext cx="9144001" cy="630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7450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553200" y="29718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633855" y="2438400"/>
            <a:ext cx="374072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53200" y="1976735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sale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248400" y="4267200"/>
            <a:ext cx="9810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93527" y="3270086"/>
            <a:ext cx="914400" cy="69231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52064" y="2556301"/>
            <a:ext cx="1291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</a:t>
            </a:r>
            <a:r>
              <a:rPr lang="en-US" sz="2400" b="1" i="1" dirty="0" err="1" smtClean="0">
                <a:solidFill>
                  <a:srgbClr val="7030A0"/>
                </a:solidFill>
              </a:rPr>
              <a:t>rebajar</a:t>
            </a:r>
            <a:r>
              <a:rPr lang="en-US" sz="2400" b="1" i="1" dirty="0" smtClean="0">
                <a:solidFill>
                  <a:srgbClr val="7030A0"/>
                </a:solidFill>
              </a:rPr>
              <a:t>”</a:t>
            </a:r>
            <a:r>
              <a:rPr lang="en-US" sz="2400" b="1" dirty="0" smtClean="0">
                <a:solidFill>
                  <a:srgbClr val="7030A0"/>
                </a:solidFill>
              </a:rPr>
              <a:t> to reduce</a:t>
            </a:r>
            <a:endParaRPr lang="en-US" sz="2400" b="1" i="1" dirty="0">
              <a:solidFill>
                <a:srgbClr val="7030A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550727" y="4267200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852064" y="4308765"/>
            <a:ext cx="453736" cy="18703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077200" y="43389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prices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467599" y="49530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994072" y="4953000"/>
            <a:ext cx="1" cy="542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29945" y="5495560"/>
            <a:ext cx="11568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cheap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477000" y="4953000"/>
            <a:ext cx="54032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477000" y="4953000"/>
            <a:ext cx="313460" cy="1546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76800" y="4876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Comes out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5867400" y="5562600"/>
            <a:ext cx="7524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91683" y="5562600"/>
            <a:ext cx="152400" cy="3048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38800" y="5726392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‘costar’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cost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1" r="14495" b="9314"/>
          <a:stretch/>
        </p:blipFill>
        <p:spPr bwMode="auto">
          <a:xfrm>
            <a:off x="0" y="0"/>
            <a:ext cx="9220200" cy="663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5200" y="304800"/>
            <a:ext cx="1905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54102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295400" y="5410200"/>
            <a:ext cx="997527" cy="152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" y="53340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blouses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480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209800" y="4800600"/>
            <a:ext cx="1219200" cy="3524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71600" y="4415135"/>
            <a:ext cx="8763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here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124200" y="6172200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048000" y="6222923"/>
            <a:ext cx="387927" cy="2123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71600" y="6172200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rgbClr val="FF0000"/>
                </a:solidFill>
              </a:rPr>
              <a:t>espensive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638800" y="4394353"/>
            <a:ext cx="1066800" cy="2078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248400" y="3657600"/>
            <a:ext cx="685800" cy="457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34200" y="3424535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those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705600" y="4415135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543800" y="3424535"/>
            <a:ext cx="381000" cy="75867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10450" y="2971800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T-shirts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001000" y="4422062"/>
            <a:ext cx="6762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534400" y="3792545"/>
            <a:ext cx="190500" cy="60180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943850" y="3352800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there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4122</TotalTime>
  <Words>155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llamo ________ Clase 802 La fecha es el 14 de mayo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IM La fecha es el 13 de marzo del 2013</dc:title>
  <dc:creator>Helen Zumaeta</dc:creator>
  <cp:lastModifiedBy>Helen Zumaeta</cp:lastModifiedBy>
  <cp:revision>15</cp:revision>
  <dcterms:created xsi:type="dcterms:W3CDTF">2013-03-13T13:28:53Z</dcterms:created>
  <dcterms:modified xsi:type="dcterms:W3CDTF">2018-05-14T15:36:39Z</dcterms:modified>
</cp:coreProperties>
</file>